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13"/>
  </p:notesMasterIdLst>
  <p:sldIdLst>
    <p:sldId id="258" r:id="rId2"/>
    <p:sldId id="262" r:id="rId3"/>
    <p:sldId id="263" r:id="rId4"/>
    <p:sldId id="264" r:id="rId5"/>
    <p:sldId id="265" r:id="rId6"/>
    <p:sldId id="260" r:id="rId7"/>
    <p:sldId id="261" r:id="rId8"/>
    <p:sldId id="268" r:id="rId9"/>
    <p:sldId id="259" r:id="rId10"/>
    <p:sldId id="266" r:id="rId11"/>
    <p:sldId id="267" r:id="rId1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115" autoAdjust="0"/>
  </p:normalViewPr>
  <p:slideViewPr>
    <p:cSldViewPr>
      <p:cViewPr>
        <p:scale>
          <a:sx n="60" d="100"/>
          <a:sy n="60" d="100"/>
        </p:scale>
        <p:origin x="-165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029F87-CB9F-4DCA-9A76-54E06BF94B29}" type="datetimeFigureOut">
              <a:rPr kumimoji="1" lang="ja-JP" altLang="en-US" smtClean="0"/>
              <a:t>2016/1/31</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3D2E31-31D7-4BE2-A292-7A62F7D86917}" type="slidenum">
              <a:rPr kumimoji="1" lang="ja-JP" altLang="en-US" smtClean="0"/>
              <a:t>‹#›</a:t>
            </a:fld>
            <a:endParaRPr kumimoji="1" lang="ja-JP" altLang="en-US"/>
          </a:p>
        </p:txBody>
      </p:sp>
    </p:spTree>
    <p:extLst>
      <p:ext uri="{BB962C8B-B14F-4D97-AF65-F5344CB8AC3E}">
        <p14:creationId xmlns:p14="http://schemas.microsoft.com/office/powerpoint/2010/main" val="40903079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1</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10</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11</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2</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3</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4</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5</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6</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7</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8</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9</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Date Placeholder 6"/>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8" name="Slide Number Placeholder 7"/>
          <p:cNvSpPr>
            <a:spLocks noGrp="1"/>
          </p:cNvSpPr>
          <p:nvPr>
            <p:ph type="sldNum" sz="quarter" idx="11"/>
          </p:nvPr>
        </p:nvSpPr>
        <p:spPr/>
        <p:txBody>
          <a:bodyPr/>
          <a:lstStyle/>
          <a:p>
            <a:fld id="{6EC05957-EFD8-47E0-AA66-5058486C0E6C}" type="slidenum">
              <a:rPr kumimoji="1" lang="ja-JP" altLang="en-US" smtClean="0"/>
              <a:t>‹#›</a:t>
            </a:fld>
            <a:endParaRPr kumimoji="1" lang="ja-JP" altLang="en-US"/>
          </a:p>
        </p:txBody>
      </p:sp>
      <p:sp>
        <p:nvSpPr>
          <p:cNvPr id="9" name="Footer Placeholder 8"/>
          <p:cNvSpPr>
            <a:spLocks noGrp="1"/>
          </p:cNvSpPr>
          <p:nvPr>
            <p:ph type="ftr" sz="quarter" idx="12"/>
          </p:nvPr>
        </p:nvSpPr>
        <p:spPr/>
        <p:txBody>
          <a:bodyPr/>
          <a:lstStyle/>
          <a:p>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Date Placeholder 3"/>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5" name="Date Placeholder 4"/>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
        <p:nvSpPr>
          <p:cNvPr id="9" name="Content Placeholder 8"/>
          <p:cNvSpPr>
            <a:spLocks noGrp="1"/>
          </p:cNvSpPr>
          <p:nvPr>
            <p:ph sz="quarter" idx="13"/>
          </p:nvPr>
        </p:nvSpPr>
        <p:spPr>
          <a:xfrm>
            <a:off x="365760" y="1600200"/>
            <a:ext cx="4041648" cy="452628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7" name="Date Placeholder 6"/>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
        <p:nvSpPr>
          <p:cNvPr id="11" name="Content Placeholder 10"/>
          <p:cNvSpPr>
            <a:spLocks noGrp="1"/>
          </p:cNvSpPr>
          <p:nvPr>
            <p:ph sz="quarter" idx="13"/>
          </p:nvPr>
        </p:nvSpPr>
        <p:spPr>
          <a:xfrm>
            <a:off x="457200" y="2212848"/>
            <a:ext cx="4041648" cy="3913632"/>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5349A1B-7373-47BD-AD9A-8B109916CDDB}" type="datetimeFigureOut">
              <a:rPr kumimoji="1" lang="ja-JP" altLang="en-US" smtClean="0"/>
              <a:t>2016/1/31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C05957-EFD8-47E0-AA66-5058486C0E6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65349A1B-7373-47BD-AD9A-8B109916CDDB}" type="datetimeFigureOut">
              <a:rPr kumimoji="1" lang="ja-JP" altLang="en-US" smtClean="0"/>
              <a:t>2016/1/31</a:t>
            </a:fld>
            <a:endParaRPr kumimoji="1" lang="ja-JP" alt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kumimoji="1" lang="ja-JP" alt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6EC05957-EFD8-47E0-AA66-5058486C0E6C}" type="slidenum">
              <a:rPr kumimoji="1" lang="ja-JP" altLang="en-US" smtClean="0"/>
              <a:t>‹#›</a:t>
            </a:fld>
            <a:endParaRPr kumimoji="1" lang="ja-JP" alt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ctr" defTabSz="914400" rtl="0" eaLnBrk="1" latinLnBrk="0" hangingPunct="1">
        <a:lnSpc>
          <a:spcPts val="5800"/>
        </a:lnSpc>
        <a:spcBef>
          <a:spcPct val="0"/>
        </a:spcBef>
        <a:buNone/>
        <a:defRPr kumimoji="1"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kumimoji="1"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sp>
        <p:nvSpPr>
          <p:cNvPr id="3" name="サブタイトル 2"/>
          <p:cNvSpPr>
            <a:spLocks noGrp="1"/>
          </p:cNvSpPr>
          <p:nvPr>
            <p:ph type="subTitle" idx="1"/>
          </p:nvPr>
        </p:nvSpPr>
        <p:spPr>
          <a:xfrm>
            <a:off x="4283968" y="1961742"/>
            <a:ext cx="4129718" cy="4347577"/>
          </a:xfrm>
        </p:spPr>
        <p:txBody>
          <a:bodyPr rIns="144000">
            <a:normAutofit fontScale="92500"/>
          </a:bodyPr>
          <a:lstStyle/>
          <a:p>
            <a:pPr algn="l"/>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Unity3D</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とは、様々なプラットフォームに対応したゲームエンジンである。</a:t>
            </a:r>
          </a:p>
          <a:p>
            <a:pPr algn="l"/>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l"/>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単に「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Unity</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」と呼ばれることもある。というかそっちの方が多いかもしれない</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l"/>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l"/>
            <a:r>
              <a:rPr kumimoji="1"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Blender</a:t>
            </a:r>
            <a:r>
              <a:rPr kumimoji="1"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と組み合わせ可能</a:t>
            </a:r>
            <a:endPar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l"/>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日より無料版</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で利用できるようになった。</a:t>
            </a:r>
            <a:endPar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28" y="1484783"/>
            <a:ext cx="3618216" cy="3618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55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76264" cy="789738"/>
          </a:xfrm>
        </p:spPr>
        <p:txBody>
          <a:bodyPr>
            <a:noAutofit/>
          </a:bodyPr>
          <a:lstStyle/>
          <a:p>
            <a:r>
              <a:rPr lang="ja-JP" altLang="en-US" sz="5400" dirty="0">
                <a:solidFill>
                  <a:srgbClr val="2F5897"/>
                </a:solidFill>
                <a:latin typeface="HGS創英角ｺﾞｼｯｸUB" panose="020B0900000000000000" pitchFamily="50" charset="-128"/>
                <a:ea typeface="HGS創英角ｺﾞｼｯｸUB" panose="020B0900000000000000" pitchFamily="50" charset="-128"/>
              </a:rPr>
              <a:t>外装</a:t>
            </a:r>
            <a:endParaRPr kumimoji="1" lang="ja-JP" altLang="en-US" sz="40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7220" y="260603"/>
            <a:ext cx="841428" cy="84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56792"/>
            <a:ext cx="6464386" cy="4848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4138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76264" cy="789738"/>
          </a:xfrm>
        </p:spPr>
        <p:txBody>
          <a:bodyPr>
            <a:noAutofit/>
          </a:bodyPr>
          <a:lstStyle/>
          <a:p>
            <a:r>
              <a:rPr lang="ja-JP" altLang="en-US" sz="5400" dirty="0">
                <a:solidFill>
                  <a:srgbClr val="2F5897"/>
                </a:solidFill>
                <a:latin typeface="HGS創英角ｺﾞｼｯｸUB" panose="020B0900000000000000" pitchFamily="50" charset="-128"/>
                <a:ea typeface="HGS創英角ｺﾞｼｯｸUB" panose="020B0900000000000000" pitchFamily="50" charset="-128"/>
              </a:rPr>
              <a:t>外装</a:t>
            </a:r>
            <a:endParaRPr kumimoji="1" lang="ja-JP" altLang="en-US" sz="40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7220" y="260603"/>
            <a:ext cx="841428" cy="84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descr="C:\Users\nakayama\Pictures\プロ特\1659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1628800"/>
            <a:ext cx="3496447" cy="2592288"/>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nakayama\Pictures\プロ特\16552.jpg"/>
          <p:cNvPicPr>
            <a:picLocks noChangeAspect="1" noChangeArrowheads="1"/>
          </p:cNvPicPr>
          <p:nvPr/>
        </p:nvPicPr>
        <p:blipFill rotWithShape="1">
          <a:blip r:embed="rId6">
            <a:extLst>
              <a:ext uri="{28A0092B-C50C-407E-A947-70E740481C1C}">
                <a14:useLocalDpi xmlns:a14="http://schemas.microsoft.com/office/drawing/2010/main" val="0"/>
              </a:ext>
            </a:extLst>
          </a:blip>
          <a:srcRect l="41106" t="15031" b="16921"/>
          <a:stretch/>
        </p:blipFill>
        <p:spPr bwMode="auto">
          <a:xfrm>
            <a:off x="4348015" y="2789615"/>
            <a:ext cx="4529045" cy="3879745"/>
          </a:xfrm>
          <a:prstGeom prst="rect">
            <a:avLst/>
          </a:prstGeom>
          <a:noFill/>
          <a:extLst>
            <a:ext uri="{909E8E84-426E-40DD-AFC4-6F175D3DCCD1}">
              <a14:hiddenFill xmlns:a14="http://schemas.microsoft.com/office/drawing/2010/main">
                <a:solidFill>
                  <a:srgbClr val="FFFFFF"/>
                </a:solidFill>
              </a14:hiddenFill>
            </a:ext>
          </a:extLst>
        </p:spPr>
      </p:pic>
      <p:sp>
        <p:nvSpPr>
          <p:cNvPr id="9" name="屈折矢印 8"/>
          <p:cNvSpPr/>
          <p:nvPr/>
        </p:nvSpPr>
        <p:spPr>
          <a:xfrm rot="5400000">
            <a:off x="1672592" y="4096160"/>
            <a:ext cx="1910384" cy="28803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878964" y="1737131"/>
            <a:ext cx="3363013" cy="707886"/>
          </a:xfrm>
          <a:prstGeom prst="rect">
            <a:avLst/>
          </a:prstGeom>
          <a:noFill/>
        </p:spPr>
        <p:txBody>
          <a:bodyPr wrap="square" rtlCol="0">
            <a:spAutoFit/>
          </a:bodyPr>
          <a:lstStyle/>
          <a:p>
            <a:pPr algn="ctr"/>
            <a:r>
              <a:rPr kumimoji="1"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Bed</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Style</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22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60634" y="1255913"/>
            <a:ext cx="1514211" cy="1526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935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500"/>
                                        <p:tgtEl>
                                          <p:spTgt spid="92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222"/>
                                        </p:tgtEl>
                                        <p:attrNameLst>
                                          <p:attrName>style.visibility</p:attrName>
                                        </p:attrNameLst>
                                      </p:cBhvr>
                                      <p:to>
                                        <p:strVal val="visible"/>
                                      </p:to>
                                    </p:set>
                                    <p:animEffect transition="in" filter="fade">
                                      <p:cBhvr>
                                        <p:cTn id="13"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C:\Users\nakayama\Pictures\プロ特\160131-001.jpg"/>
          <p:cNvPicPr>
            <a:picLocks noChangeAspect="1" noChangeArrowheads="1"/>
          </p:cNvPicPr>
          <p:nvPr/>
        </p:nvPicPr>
        <p:blipFill rotWithShape="1">
          <a:blip r:embed="rId5">
            <a:extLst>
              <a:ext uri="{28A0092B-C50C-407E-A947-70E740481C1C}">
                <a14:useLocalDpi xmlns:a14="http://schemas.microsoft.com/office/drawing/2010/main" val="0"/>
              </a:ext>
            </a:extLst>
          </a:blip>
          <a:srcRect l="-1792" t="11743" r="4896" b="7646"/>
          <a:stretch/>
        </p:blipFill>
        <p:spPr bwMode="auto">
          <a:xfrm>
            <a:off x="-95321" y="1484784"/>
            <a:ext cx="9239321" cy="4608512"/>
          </a:xfrm>
          <a:prstGeom prst="rect">
            <a:avLst/>
          </a:prstGeom>
          <a:noFill/>
          <a:extLst>
            <a:ext uri="{909E8E84-426E-40DD-AFC4-6F175D3DCCD1}">
              <a14:hiddenFill xmlns:a14="http://schemas.microsoft.com/office/drawing/2010/main">
                <a:solidFill>
                  <a:srgbClr val="FFFFFF"/>
                </a:solidFill>
              </a14:hiddenFill>
            </a:ext>
          </a:extLst>
        </p:spPr>
      </p:pic>
      <p:sp>
        <p:nvSpPr>
          <p:cNvPr id="4" name="サブタイトル 3"/>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628792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サブタイトル 3"/>
          <p:cNvSpPr>
            <a:spLocks noGrp="1"/>
          </p:cNvSpPr>
          <p:nvPr>
            <p:ph type="subTitle" idx="1"/>
          </p:nvPr>
        </p:nvSpPr>
        <p:spPr/>
        <p:txBody>
          <a:bodyPr/>
          <a:lstStyle/>
          <a:p>
            <a:endParaRPr kumimoji="1" lang="ja-JP" altLang="en-US"/>
          </a:p>
        </p:txBody>
      </p: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304" y="1484784"/>
            <a:ext cx="7200000" cy="489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67836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サブタイトル 3"/>
          <p:cNvSpPr>
            <a:spLocks noGrp="1"/>
          </p:cNvSpPr>
          <p:nvPr>
            <p:ph type="subTitle" idx="1"/>
          </p:nvPr>
        </p:nvSpPr>
        <p:spPr/>
        <p:txBody>
          <a:bodyPr/>
          <a:lstStyle/>
          <a:p>
            <a:endParaRPr kumimoji="1" lang="ja-JP" altLang="en-US"/>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000" y="1700808"/>
            <a:ext cx="8064896"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0733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サブタイトル 3"/>
          <p:cNvSpPr>
            <a:spLocks noGrp="1"/>
          </p:cNvSpPr>
          <p:nvPr>
            <p:ph type="subTitle" idx="1"/>
          </p:nvPr>
        </p:nvSpPr>
        <p:spPr/>
        <p:txBody>
          <a:bodyPr/>
          <a:lstStyle/>
          <a:p>
            <a:endParaRPr kumimoji="1" lang="ja-JP" altLang="en-US"/>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820" y="1763542"/>
            <a:ext cx="7200000" cy="405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337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3168352" cy="789738"/>
          </a:xfrm>
        </p:spPr>
        <p:txBody>
          <a:bodyPr>
            <a:noAutofit/>
          </a:bodyPr>
          <a:lstStyle/>
          <a:p>
            <a:r>
              <a:rPr lang="ja-JP" altLang="en-US" sz="5400" dirty="0">
                <a:latin typeface="HGS創英角ｺﾞｼｯｸUB" panose="020B0900000000000000" pitchFamily="50" charset="-128"/>
                <a:ea typeface="HGS創英角ｺﾞｼｯｸUB" panose="020B0900000000000000" pitchFamily="50" charset="-128"/>
              </a:rPr>
              <a:t>理想</a:t>
            </a:r>
            <a:endParaRPr kumimoji="1" lang="ja-JP" altLang="en-US" sz="5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1772816"/>
            <a:ext cx="800100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62650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04256" cy="789738"/>
          </a:xfrm>
        </p:spPr>
        <p:txBody>
          <a:bodyPr>
            <a:noAutofit/>
          </a:bodyPr>
          <a:lstStyle/>
          <a:p>
            <a:r>
              <a:rPr kumimoji="1" lang="ja-JP" altLang="en-US" sz="5400" dirty="0" smtClean="0">
                <a:latin typeface="HGS創英角ｺﾞｼｯｸUB" panose="020B0900000000000000" pitchFamily="50" charset="-128"/>
                <a:ea typeface="HGS創英角ｺﾞｼｯｸUB" panose="020B0900000000000000" pitchFamily="50" charset="-128"/>
              </a:rPr>
              <a:t>現実</a:t>
            </a:r>
            <a:endParaRPr kumimoji="1" lang="ja-JP" altLang="en-US" sz="5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C:\Users\nakayama\Pictures\プロ特\スクリーンショット 2016-01-31 17.56.3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700808"/>
            <a:ext cx="7200000" cy="449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430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04256" cy="789738"/>
          </a:xfrm>
        </p:spPr>
        <p:txBody>
          <a:bodyPr>
            <a:noAutofit/>
          </a:bodyPr>
          <a:lstStyle/>
          <a:p>
            <a:r>
              <a:rPr kumimoji="1" lang="ja-JP" altLang="en-US" sz="5400" dirty="0" smtClean="0">
                <a:latin typeface="HGS創英角ｺﾞｼｯｸUB" panose="020B0900000000000000" pitchFamily="50" charset="-128"/>
                <a:ea typeface="HGS創英角ｺﾞｼｯｸUB" panose="020B0900000000000000" pitchFamily="50" charset="-128"/>
              </a:rPr>
              <a:t>現実</a:t>
            </a:r>
            <a:endParaRPr kumimoji="1" lang="ja-JP" altLang="en-US" sz="5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descr="C:\Users\nakayama\Pictures\プロ特\160131-002.jpg"/>
          <p:cNvPicPr>
            <a:picLocks noChangeAspect="1" noChangeArrowheads="1"/>
          </p:cNvPicPr>
          <p:nvPr/>
        </p:nvPicPr>
        <p:blipFill rotWithShape="1">
          <a:blip r:embed="rId5">
            <a:extLst>
              <a:ext uri="{28A0092B-C50C-407E-A947-70E740481C1C}">
                <a14:useLocalDpi xmlns:a14="http://schemas.microsoft.com/office/drawing/2010/main" val="0"/>
              </a:ext>
            </a:extLst>
          </a:blip>
          <a:srcRect t="12105" b="2224"/>
          <a:stretch/>
        </p:blipFill>
        <p:spPr bwMode="auto">
          <a:xfrm>
            <a:off x="251520" y="1772816"/>
            <a:ext cx="8532440" cy="393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439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76264" cy="789738"/>
          </a:xfrm>
        </p:spPr>
        <p:txBody>
          <a:bodyPr>
            <a:noAutofit/>
          </a:bodyPr>
          <a:lstStyle/>
          <a:p>
            <a:r>
              <a:rPr lang="ja-JP" altLang="en-US" sz="5400" dirty="0">
                <a:solidFill>
                  <a:srgbClr val="2F5897"/>
                </a:solidFill>
                <a:latin typeface="HGS創英角ｺﾞｼｯｸUB" panose="020B0900000000000000" pitchFamily="50" charset="-128"/>
                <a:ea typeface="HGS創英角ｺﾞｼｯｸUB" panose="020B0900000000000000" pitchFamily="50" charset="-128"/>
              </a:rPr>
              <a:t>現実</a:t>
            </a:r>
            <a:endParaRPr kumimoji="1" lang="ja-JP" altLang="en-US" sz="40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C:\Users\nakayama\Pictures\プロ特\165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8133" y="3291936"/>
            <a:ext cx="4320000" cy="243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nakayama\Pictures\プロ特\1656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2270777" y="3288658"/>
            <a:ext cx="448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akayama\Pictures\プロ特\innoshima_rosen.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5556899" y="3342257"/>
            <a:ext cx="4420641" cy="243000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539552" y="1660158"/>
            <a:ext cx="1569660" cy="369332"/>
          </a:xfrm>
          <a:prstGeom prst="rect">
            <a:avLst/>
          </a:prstGeom>
          <a:noFill/>
        </p:spPr>
        <p:txBody>
          <a:bodyPr wrap="none" rtlCol="0">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スタート画面</a:t>
            </a:r>
            <a:endParaRPr kumimoji="1" lang="ja-JP" altLang="en-US" b="1" dirty="0"/>
          </a:p>
        </p:txBody>
      </p:sp>
      <p:sp>
        <p:nvSpPr>
          <p:cNvPr id="14" name="テキスト ボックス 13"/>
          <p:cNvSpPr txBox="1"/>
          <p:nvPr/>
        </p:nvSpPr>
        <p:spPr>
          <a:xfrm>
            <a:off x="3791279" y="1660158"/>
            <a:ext cx="1338828" cy="369332"/>
          </a:xfrm>
          <a:prstGeom prst="rect">
            <a:avLst/>
          </a:prstGeom>
          <a:noFill/>
        </p:spPr>
        <p:txBody>
          <a:bodyPr wrap="none" rtlCol="0">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プレイ</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画面</a:t>
            </a:r>
            <a:endParaRPr kumimoji="1" lang="ja-JP" altLang="en-US" b="1" dirty="0"/>
          </a:p>
        </p:txBody>
      </p:sp>
      <p:sp>
        <p:nvSpPr>
          <p:cNvPr id="15" name="テキスト ボックス 14"/>
          <p:cNvSpPr txBox="1"/>
          <p:nvPr/>
        </p:nvSpPr>
        <p:spPr>
          <a:xfrm>
            <a:off x="6846438" y="1691213"/>
            <a:ext cx="1800493" cy="369332"/>
          </a:xfrm>
          <a:prstGeom prst="rect">
            <a:avLst/>
          </a:prstGeom>
          <a:noFill/>
        </p:spPr>
        <p:txBody>
          <a:bodyPr wrap="none" rtlCol="0">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ゲームオーバー</a:t>
            </a:r>
            <a:endParaRPr kumimoji="1" lang="ja-JP" altLang="en-US" b="1" dirty="0"/>
          </a:p>
        </p:txBody>
      </p:sp>
    </p:spTree>
    <p:extLst>
      <p:ext uri="{BB962C8B-B14F-4D97-AF65-F5344CB8AC3E}">
        <p14:creationId xmlns:p14="http://schemas.microsoft.com/office/powerpoint/2010/main" val="23148988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エグゼクティブ">
  <a:themeElements>
    <a:clrScheme name="エグゼクティブ">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エグゼクティブ">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エグゼクティブ">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592</TotalTime>
  <Words>624</Words>
  <Application>Microsoft Office PowerPoint</Application>
  <PresentationFormat>画面に合わせる (4:3)</PresentationFormat>
  <Paragraphs>98</Paragraphs>
  <Slides>11</Slides>
  <Notes>11</Notes>
  <HiddenSlides>0</HiddenSlides>
  <MMClips>0</MMClips>
  <ScaleCrop>false</ScaleCrop>
  <HeadingPairs>
    <vt:vector size="4" baseType="variant">
      <vt:variant>
        <vt:lpstr>テーマ</vt:lpstr>
      </vt:variant>
      <vt:variant>
        <vt:i4>1</vt:i4>
      </vt:variant>
      <vt:variant>
        <vt:lpstr>スライド タイトル</vt:lpstr>
      </vt:variant>
      <vt:variant>
        <vt:i4>11</vt:i4>
      </vt:variant>
    </vt:vector>
  </HeadingPairs>
  <TitlesOfParts>
    <vt:vector size="12" baseType="lpstr">
      <vt:lpstr>エグゼクティブ</vt:lpstr>
      <vt:lpstr>Unityとは</vt:lpstr>
      <vt:lpstr>Unityとは</vt:lpstr>
      <vt:lpstr>Unityとは</vt:lpstr>
      <vt:lpstr>Unityとは</vt:lpstr>
      <vt:lpstr>Unityとは</vt:lpstr>
      <vt:lpstr>理想</vt:lpstr>
      <vt:lpstr>現実</vt:lpstr>
      <vt:lpstr>現実</vt:lpstr>
      <vt:lpstr>現実</vt:lpstr>
      <vt:lpstr>外装</vt:lpstr>
      <vt:lpstr>外装</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nakayama</dc:creator>
  <cp:lastModifiedBy>nakayama</cp:lastModifiedBy>
  <cp:revision>54</cp:revision>
  <dcterms:created xsi:type="dcterms:W3CDTF">2015-09-08T22:53:49Z</dcterms:created>
  <dcterms:modified xsi:type="dcterms:W3CDTF">2016-01-31T09:38:32Z</dcterms:modified>
</cp:coreProperties>
</file>